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6"/>
  </p:notesMasterIdLst>
  <p:sldIdLst>
    <p:sldId id="273" r:id="rId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B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673EBF-949E-4701-A4A0-AC449C9DCC78}" v="2" dt="2026-03-04T11:14:49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01" autoAdjust="0"/>
    <p:restoredTop sz="87940"/>
  </p:normalViewPr>
  <p:slideViewPr>
    <p:cSldViewPr snapToGrid="0">
      <p:cViewPr varScale="1">
        <p:scale>
          <a:sx n="83" d="100"/>
          <a:sy n="83" d="100"/>
        </p:scale>
        <p:origin x="85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E7FAC-9B38-DE4B-A483-0AB304E265E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4D145-E7F0-E941-B3BB-FE581845C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BE2292C-2759-189A-795E-D91DD7FF39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864" y="2772514"/>
            <a:ext cx="11437039" cy="167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Noto Sans" panose="020B050204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F8B375D-4DA6-23A8-2EC6-5A4FECB5D0B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5864" y="1081725"/>
            <a:ext cx="6535199" cy="143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 baseline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GB" b="1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multiple line 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headline</a:t>
            </a:r>
          </a:p>
          <a:p>
            <a:pPr marL="0" marR="0" lvl="0" indent="0" algn="l" defTabSz="91433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multiple line 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headline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3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1908A5C-1BB1-C71B-5BC5-7CA23D5B89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864" y="1081724"/>
            <a:ext cx="5760136" cy="60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 baseline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GB" b="1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Single line 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headline</a:t>
            </a:r>
          </a:p>
          <a:p>
            <a:endParaRPr lang="en-GB" dirty="0">
              <a:solidFill>
                <a:srgbClr val="012D5B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155F52E-2448-0E11-B6CB-B2E112BC04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865" y="1825660"/>
            <a:ext cx="5760135" cy="9293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280"/>
              </a:lnSpc>
              <a:buNone/>
              <a:defRPr sz="2400" baseline="0">
                <a:solidFill>
                  <a:schemeClr val="accent1"/>
                </a:solidFill>
                <a:latin typeface="Noto Sans" panose="020B0502040504020204" pitchFamily="34" charset="0"/>
              </a:defRPr>
            </a:lvl1pPr>
          </a:lstStyle>
          <a:p>
            <a:r>
              <a:rPr lang="en-GB" b="1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Quam </a:t>
            </a:r>
            <a:r>
              <a:rPr lang="en-GB" b="1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volutet</a:t>
            </a:r>
            <a:r>
              <a:rPr lang="en-GB" b="1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pra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commoluptur</a:t>
            </a:r>
            <a:br>
              <a:rPr lang="en-GB" b="1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</a:b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sitatendant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ad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quam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qui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optationsed</a:t>
            </a:r>
            <a:endParaRPr lang="en-GB" dirty="0">
              <a:solidFill>
                <a:srgbClr val="012D5B"/>
              </a:solidFill>
              <a:effectLst/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2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2202CDD-CA18-AF0D-3D14-8B8569822F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5729" y="2062071"/>
            <a:ext cx="6444342" cy="4123588"/>
          </a:xfrm>
          <a:prstGeom prst="roundRect">
            <a:avLst>
              <a:gd name="adj" fmla="val 4910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23734ED-AE51-7696-C547-E575F1A0C4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865" y="1825660"/>
            <a:ext cx="5760135" cy="9293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280"/>
              </a:lnSpc>
              <a:buNone/>
              <a:defRPr sz="2400" baseline="0">
                <a:solidFill>
                  <a:schemeClr val="accent1"/>
                </a:solidFill>
                <a:latin typeface="Noto Sans" panose="020B0502040504020204" pitchFamily="34" charset="0"/>
              </a:defRPr>
            </a:lvl1pPr>
          </a:lstStyle>
          <a:p>
            <a:r>
              <a:rPr lang="en-GB" b="1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Quam </a:t>
            </a:r>
            <a:r>
              <a:rPr lang="en-GB" b="1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volutet</a:t>
            </a:r>
            <a:r>
              <a:rPr lang="en-GB" b="1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pra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commoluptur</a:t>
            </a:r>
            <a:br>
              <a:rPr lang="en-GB" b="1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</a:b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sitatendant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ad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quam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qui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optationsed</a:t>
            </a:r>
            <a:endParaRPr lang="en-GB" dirty="0">
              <a:solidFill>
                <a:srgbClr val="012D5B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BC0AA46-57F2-D181-EF94-EE75EB0A02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865" y="2936004"/>
            <a:ext cx="5760135" cy="23793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280"/>
              </a:lnSpc>
              <a:buNone/>
              <a:defRPr sz="2400" baseline="0">
                <a:solidFill>
                  <a:schemeClr val="accent1"/>
                </a:solidFill>
                <a:latin typeface="Noto Sans" panose="020B0502040504020204" pitchFamily="34" charset="0"/>
              </a:defRPr>
            </a:lvl1pPr>
          </a:lstStyle>
          <a:p>
            <a:pPr>
              <a:buNone/>
            </a:pP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• Advanced knowledge </a:t>
            </a:r>
          </a:p>
          <a:p>
            <a:pPr>
              <a:buNone/>
            </a:pP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• Practical skills</a:t>
            </a:r>
          </a:p>
          <a:p>
            <a:pPr>
              <a:buNone/>
            </a:pP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• Sophisticated understanding</a:t>
            </a:r>
          </a:p>
          <a:p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• Ambitious aspirations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EB6118F-4CEF-2A84-0499-60862525DD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5864" y="1081724"/>
            <a:ext cx="5760136" cy="6073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0" i="0" baseline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12D5B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Single line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12D5B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headline</a:t>
            </a:r>
          </a:p>
          <a:p>
            <a:pPr marL="0" marR="0" lvl="0" indent="0" algn="l" defTabSz="91433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12D5B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2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1908A5C-1BB1-C71B-5BC5-7CA23D5B89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864" y="1081724"/>
            <a:ext cx="5760136" cy="60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 baseline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GB" b="1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Single line 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headline</a:t>
            </a:r>
          </a:p>
          <a:p>
            <a:endParaRPr lang="en-GB" dirty="0">
              <a:solidFill>
                <a:srgbClr val="012D5B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96B5C-6200-BD66-0BB4-4E0B0276B9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865" y="1897479"/>
            <a:ext cx="11516166" cy="41159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1600"/>
              </a:spcBef>
              <a:buNone/>
              <a:defRPr sz="2000" baseline="0">
                <a:solidFill>
                  <a:schemeClr val="accent1"/>
                </a:solidFill>
                <a:latin typeface="Noto Sans" panose="020B0502040504020204" pitchFamily="34" charset="0"/>
              </a:defRPr>
            </a:lvl1pPr>
          </a:lstStyle>
          <a:p>
            <a:pPr>
              <a:buNone/>
            </a:pP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Go et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veripio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runtella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patquerdi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poptem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pror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ut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corit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. O tam oca L. Pion pro in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tu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cae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mus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se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ver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ad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caucia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?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quem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intiam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ia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omne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effret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pra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, pro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urnicaus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At ad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furbis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bonte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quidin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nihic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.</a:t>
            </a:r>
          </a:p>
          <a:p>
            <a:pPr>
              <a:buNone/>
            </a:pP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Is hora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dienemus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con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plicientem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privilis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bon vis,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tuame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con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dinatrudam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opoti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ciortio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nonsultus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, P. Vala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nostelicae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nu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ina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nes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vil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hicerra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? P.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Scierbeffrei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tifent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? </a:t>
            </a:r>
          </a:p>
          <a:p>
            <a:pPr>
              <a:buNone/>
            </a:pP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Que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notalie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nitiman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timoratiae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nit? O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tem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in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Itatint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sperica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me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nonsignatius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bon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pos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hebatiu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rissedo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, us Ad in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vividees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sulemurari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tem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potia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actem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tement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.</a:t>
            </a:r>
          </a:p>
          <a:p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Am me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nocae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atrorebus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neriocus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num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din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sed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ficupio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ex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nitio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, tam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ine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pritatquam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re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consupi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caventr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artidet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Catresena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sidiissentea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vis,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nos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, C. Forum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aci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ferfirm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aximunclabem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audam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publii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se ius;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nium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hus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apercesse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is.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Catiae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norus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nos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pore,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pultus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id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facientem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inatum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ilicit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.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obus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ingul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tem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.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Mulii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pri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se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aucid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confectores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aut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ina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iptio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convehem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dici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.</a:t>
            </a:r>
          </a:p>
          <a:p>
            <a:pPr>
              <a:buNone/>
            </a:pPr>
            <a:endParaRPr lang="en-GB" dirty="0">
              <a:solidFill>
                <a:srgbClr val="012D5B"/>
              </a:solidFill>
              <a:effectLst/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83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A62EC37-A468-467B-9192-DAD4E2A0EF8A}"/>
              </a:ext>
            </a:extLst>
          </p:cNvPr>
          <p:cNvSpPr/>
          <p:nvPr userDrawn="1"/>
        </p:nvSpPr>
        <p:spPr>
          <a:xfrm>
            <a:off x="0" y="2795451"/>
            <a:ext cx="12192000" cy="3944983"/>
          </a:xfrm>
          <a:prstGeom prst="rect">
            <a:avLst/>
          </a:prstGeom>
          <a:solidFill>
            <a:srgbClr val="33B8B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AA34979-BE69-6A96-5622-F89BDFD5C2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82616" y="1391398"/>
            <a:ext cx="4272280" cy="2932408"/>
          </a:xfrm>
          <a:prstGeom prst="roundRect">
            <a:avLst>
              <a:gd name="adj" fmla="val 5917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3A4B3AA-FA10-AD6C-6172-04EDF2E47F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5782" y="1391398"/>
            <a:ext cx="4272280" cy="2932408"/>
          </a:xfrm>
          <a:prstGeom prst="roundRect">
            <a:avLst>
              <a:gd name="adj" fmla="val 7100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FAA1BE49-F52B-8759-E47E-F5132FAFC0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64731" y="1391398"/>
            <a:ext cx="4075611" cy="2932408"/>
          </a:xfrm>
          <a:prstGeom prst="roundRect">
            <a:avLst>
              <a:gd name="adj" fmla="val 5763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9E72749-9383-7B29-5933-E70E2A0D2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865" y="4581525"/>
            <a:ext cx="11437039" cy="18865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280"/>
              </a:lnSpc>
              <a:buNone/>
              <a:defRPr sz="2400" baseline="0">
                <a:solidFill>
                  <a:schemeClr val="accent1"/>
                </a:solidFill>
                <a:latin typeface="Noto Sans" panose="020B0502040504020204" pitchFamily="34" charset="0"/>
              </a:defRPr>
            </a:lvl1pPr>
          </a:lstStyle>
          <a:p>
            <a:r>
              <a:rPr lang="en-GB" b="1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Quam </a:t>
            </a:r>
            <a:r>
              <a:rPr lang="en-GB" b="1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volutet</a:t>
            </a:r>
            <a:r>
              <a:rPr lang="en-GB" b="1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pra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commoluptur</a:t>
            </a:r>
            <a:r>
              <a:rPr lang="en-GB" b="1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sitatendant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ad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quam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qui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optationsed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. Con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plicientem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privilis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bon v O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tem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in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Itatint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sperica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me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nonsignatius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bon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pos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hebatiu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rissedo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, us Ad in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vividees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sulemurari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tem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potia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actem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tement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419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120E274-2272-CD08-E610-30E22BA1EC1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864" y="1081724"/>
            <a:ext cx="5760136" cy="60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 baseline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GB" b="1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Single line 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headline</a:t>
            </a:r>
          </a:p>
          <a:p>
            <a:endParaRPr lang="en-GB" dirty="0">
              <a:solidFill>
                <a:srgbClr val="012D5B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62EC37-A468-467B-9192-DAD4E2A0EF8A}"/>
              </a:ext>
            </a:extLst>
          </p:cNvPr>
          <p:cNvSpPr/>
          <p:nvPr userDrawn="1"/>
        </p:nvSpPr>
        <p:spPr>
          <a:xfrm>
            <a:off x="0" y="3429000"/>
            <a:ext cx="12192000" cy="3311434"/>
          </a:xfrm>
          <a:prstGeom prst="rect">
            <a:avLst/>
          </a:prstGeom>
          <a:solidFill>
            <a:srgbClr val="33B8B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AA34979-BE69-6A96-5622-F89BDFD5C2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82616" y="2397238"/>
            <a:ext cx="4272280" cy="2932408"/>
          </a:xfrm>
          <a:prstGeom prst="roundRect">
            <a:avLst>
              <a:gd name="adj" fmla="val 5917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3A4B3AA-FA10-AD6C-6172-04EDF2E47F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5782" y="2397238"/>
            <a:ext cx="4272280" cy="2932408"/>
          </a:xfrm>
          <a:prstGeom prst="roundRect">
            <a:avLst>
              <a:gd name="adj" fmla="val 7100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FAA1BE49-F52B-8759-E47E-F5132FAFC0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64731" y="2397238"/>
            <a:ext cx="4075611" cy="2932408"/>
          </a:xfrm>
          <a:prstGeom prst="roundRect">
            <a:avLst>
              <a:gd name="adj" fmla="val 5763"/>
            </a:avLst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7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120E274-2272-CD08-E610-30E22BA1EC1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864" y="1081724"/>
            <a:ext cx="5760136" cy="60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 baseline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GB" b="1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Single line 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headline</a:t>
            </a:r>
          </a:p>
          <a:p>
            <a:endParaRPr lang="en-GB" dirty="0">
              <a:solidFill>
                <a:srgbClr val="012D5B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62EC37-A468-467B-9192-DAD4E2A0EF8A}"/>
              </a:ext>
            </a:extLst>
          </p:cNvPr>
          <p:cNvSpPr/>
          <p:nvPr userDrawn="1"/>
        </p:nvSpPr>
        <p:spPr>
          <a:xfrm>
            <a:off x="0" y="4599432"/>
            <a:ext cx="12192000" cy="2141002"/>
          </a:xfrm>
          <a:prstGeom prst="rect">
            <a:avLst/>
          </a:prstGeom>
          <a:solidFill>
            <a:srgbClr val="33B8B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AA34979-BE69-6A96-5622-F89BDFD5C2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82616" y="3183622"/>
            <a:ext cx="4272280" cy="2932408"/>
          </a:xfrm>
          <a:prstGeom prst="roundRect">
            <a:avLst>
              <a:gd name="adj" fmla="val 5917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3A4B3AA-FA10-AD6C-6172-04EDF2E47F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5782" y="3183622"/>
            <a:ext cx="4272280" cy="2932408"/>
          </a:xfrm>
          <a:prstGeom prst="roundRect">
            <a:avLst>
              <a:gd name="adj" fmla="val 7100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FAA1BE49-F52B-8759-E47E-F5132FAFC0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64731" y="3183622"/>
            <a:ext cx="4075611" cy="2932408"/>
          </a:xfrm>
          <a:prstGeom prst="roundRect">
            <a:avLst>
              <a:gd name="adj" fmla="val 5763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FA1A0-B016-65CD-1085-F78DA08E8BEE}"/>
              </a:ext>
            </a:extLst>
          </p:cNvPr>
          <p:cNvSpPr txBox="1">
            <a:spLocks/>
          </p:cNvSpPr>
          <p:nvPr userDrawn="1"/>
        </p:nvSpPr>
        <p:spPr>
          <a:xfrm>
            <a:off x="335865" y="1835357"/>
            <a:ext cx="5360847" cy="520845"/>
          </a:xfrm>
          <a:prstGeom prst="rect">
            <a:avLst/>
          </a:prstGeom>
        </p:spPr>
        <p:txBody>
          <a:bodyPr/>
          <a:lstStyle>
            <a:lvl1pPr marL="0" indent="0" algn="l" defTabSz="914332" rtl="0" eaLnBrk="1" latinLnBrk="0" hangingPunct="1">
              <a:lnSpc>
                <a:spcPts val="328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accent1"/>
                </a:solidFill>
                <a:latin typeface="Noto Sans" panose="020B0502040504020204" pitchFamily="34" charset="0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12D5B"/>
                </a:solidFill>
              </a:rPr>
              <a:t>Quam </a:t>
            </a:r>
            <a:r>
              <a:rPr lang="en-GB" b="1" dirty="0" err="1">
                <a:solidFill>
                  <a:srgbClr val="012D5B"/>
                </a:solidFill>
              </a:rPr>
              <a:t>volutet</a:t>
            </a:r>
            <a:r>
              <a:rPr lang="en-GB" b="1" dirty="0">
                <a:solidFill>
                  <a:srgbClr val="012D5B"/>
                </a:solidFill>
              </a:rPr>
              <a:t> </a:t>
            </a:r>
            <a:r>
              <a:rPr lang="en-GB" dirty="0" err="1">
                <a:solidFill>
                  <a:srgbClr val="012D5B"/>
                </a:solidFill>
              </a:rPr>
              <a:t>pra</a:t>
            </a:r>
            <a:r>
              <a:rPr lang="en-GB" dirty="0">
                <a:solidFill>
                  <a:srgbClr val="012D5B"/>
                </a:solidFill>
              </a:rPr>
              <a:t> </a:t>
            </a:r>
            <a:r>
              <a:rPr lang="en-GB" dirty="0" err="1">
                <a:solidFill>
                  <a:srgbClr val="012D5B"/>
                </a:solidFill>
              </a:rPr>
              <a:t>commoluptur</a:t>
            </a:r>
            <a:br>
              <a:rPr lang="en-GB" b="1" dirty="0">
                <a:solidFill>
                  <a:srgbClr val="012D5B"/>
                </a:solidFill>
              </a:rPr>
            </a:br>
            <a:endParaRPr lang="en-GB" dirty="0">
              <a:solidFill>
                <a:srgbClr val="012D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8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201D5D-A327-9284-9669-746790AF207A}"/>
              </a:ext>
            </a:extLst>
          </p:cNvPr>
          <p:cNvSpPr/>
          <p:nvPr userDrawn="1"/>
        </p:nvSpPr>
        <p:spPr>
          <a:xfrm>
            <a:off x="0" y="3429000"/>
            <a:ext cx="12192000" cy="3311434"/>
          </a:xfrm>
          <a:prstGeom prst="rect">
            <a:avLst/>
          </a:prstGeom>
          <a:solidFill>
            <a:srgbClr val="33B8B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D05077A-B955-736F-05DA-50C6BA666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865" y="4581525"/>
            <a:ext cx="11437039" cy="18865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280"/>
              </a:lnSpc>
              <a:buNone/>
              <a:defRPr sz="2400" baseline="0">
                <a:solidFill>
                  <a:schemeClr val="accent1"/>
                </a:solidFill>
                <a:latin typeface="Noto Sans" panose="020B0502040504020204" pitchFamily="34" charset="0"/>
              </a:defRPr>
            </a:lvl1pPr>
          </a:lstStyle>
          <a:p>
            <a:r>
              <a:rPr lang="en-GB" b="1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Quam </a:t>
            </a:r>
            <a:r>
              <a:rPr lang="en-GB" b="1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volutet</a:t>
            </a:r>
            <a:r>
              <a:rPr lang="en-GB" b="1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pra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commoluptur</a:t>
            </a:r>
            <a:r>
              <a:rPr lang="en-GB" b="1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sitatendant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ad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quam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qui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optationsed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. Con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plicientem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privilis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bon v O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tem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in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Itatint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sperica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me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nonsignatius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bon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pos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hebatiu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rissedo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, us Ad in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vividees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sulemurari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tem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potia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actem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tement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. 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32F4E95-1238-DC4D-C224-8B90DB9E3A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82616" y="1391398"/>
            <a:ext cx="4272280" cy="2932408"/>
          </a:xfrm>
          <a:prstGeom prst="roundRect">
            <a:avLst>
              <a:gd name="adj" fmla="val 5917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13E443B6-90F0-6FEB-0AE8-2506C401E7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5782" y="1391398"/>
            <a:ext cx="4272280" cy="2932408"/>
          </a:xfrm>
          <a:prstGeom prst="roundRect">
            <a:avLst>
              <a:gd name="adj" fmla="val 7100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A587161-3CCC-572E-0F88-DC57D1024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64731" y="1391398"/>
            <a:ext cx="4075611" cy="2932408"/>
          </a:xfrm>
          <a:prstGeom prst="roundRect">
            <a:avLst>
              <a:gd name="adj" fmla="val 5763"/>
            </a:avLst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692495-0BE9-51AC-F986-CAC5B0E13A60}"/>
              </a:ext>
            </a:extLst>
          </p:cNvPr>
          <p:cNvSpPr/>
          <p:nvPr userDrawn="1"/>
        </p:nvSpPr>
        <p:spPr>
          <a:xfrm>
            <a:off x="0" y="4645152"/>
            <a:ext cx="12192000" cy="2095282"/>
          </a:xfrm>
          <a:prstGeom prst="rect">
            <a:avLst/>
          </a:prstGeom>
          <a:solidFill>
            <a:srgbClr val="33B8B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8BACCA2-03E0-0672-7D3A-47C392B3A1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61366" y="3183622"/>
            <a:ext cx="4272280" cy="2932408"/>
          </a:xfrm>
          <a:prstGeom prst="roundRect">
            <a:avLst>
              <a:gd name="adj" fmla="val 5917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CA965E9-807C-F446-757A-0EAC646A3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322739" y="3183622"/>
            <a:ext cx="8405019" cy="2932408"/>
          </a:xfrm>
          <a:prstGeom prst="roundRect">
            <a:avLst>
              <a:gd name="adj" fmla="val 5917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7CCCD27-B244-BD46-9A9A-8AB948684CA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864" y="1081724"/>
            <a:ext cx="5760136" cy="60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 baseline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GB" b="1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Single line 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headline</a:t>
            </a:r>
          </a:p>
          <a:p>
            <a:endParaRPr lang="en-GB" dirty="0">
              <a:solidFill>
                <a:srgbClr val="012D5B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EB1E23-A5BA-59ED-2D27-13C2144D30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865" y="1825660"/>
            <a:ext cx="5760135" cy="9293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280"/>
              </a:lnSpc>
              <a:buNone/>
              <a:defRPr sz="2400" baseline="0">
                <a:solidFill>
                  <a:schemeClr val="accent1"/>
                </a:solidFill>
                <a:latin typeface="Noto Sans" panose="020B0502040504020204" pitchFamily="34" charset="0"/>
              </a:defRPr>
            </a:lvl1pPr>
          </a:lstStyle>
          <a:p>
            <a:r>
              <a:rPr lang="en-GB" b="1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Quam </a:t>
            </a:r>
            <a:r>
              <a:rPr lang="en-GB" b="1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volutet</a:t>
            </a:r>
            <a:r>
              <a:rPr lang="en-GB" b="1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pra</a:t>
            </a:r>
            <a:r>
              <a:rPr lang="en-GB" dirty="0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dirty="0" err="1">
                <a:solidFill>
                  <a:srgbClr val="012D5B"/>
                </a:solidFill>
                <a:effectLst/>
                <a:latin typeface="Noto Sans" panose="020B0502040504020204" pitchFamily="34" charset="0"/>
              </a:rPr>
              <a:t>commoluptur</a:t>
            </a:r>
            <a:endParaRPr lang="en-GB" dirty="0">
              <a:solidFill>
                <a:srgbClr val="012D5B"/>
              </a:solidFill>
              <a:effectLst/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0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FF38D5B-2FB6-A13A-7455-572047D1697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-1" y="6751545"/>
            <a:ext cx="12191999" cy="133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D28804-2147-13B0-B832-AECF097BA5B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0" y="76201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0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5" r:id="rId4"/>
    <p:sldLayoutId id="2147483684" r:id="rId5"/>
    <p:sldLayoutId id="2147483674" r:id="rId6"/>
    <p:sldLayoutId id="2147483686" r:id="rId7"/>
    <p:sldLayoutId id="2147483675" r:id="rId8"/>
    <p:sldLayoutId id="2147483683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8C6B67D-3EF7-438C-6EF0-BDEBDA7042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5864" y="1081724"/>
            <a:ext cx="5633136" cy="6073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0" i="0" kern="1200" baseline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>
                <a:solidFill>
                  <a:srgbClr val="012D5B"/>
                </a:solidFill>
              </a:rPr>
              <a:t>First Order Kinetics</a:t>
            </a:r>
            <a:endParaRPr lang="en-GB" dirty="0">
              <a:solidFill>
                <a:srgbClr val="012D5B"/>
              </a:solidFill>
            </a:endParaRPr>
          </a:p>
          <a:p>
            <a:pPr>
              <a:defRPr/>
            </a:pPr>
            <a:endParaRPr lang="en-GB" dirty="0">
              <a:solidFill>
                <a:srgbClr val="012D5B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3FD8DD-B5EB-96D3-1B0D-F42FA9272F53}"/>
                  </a:ext>
                </a:extLst>
              </p:cNvPr>
              <p:cNvSpPr txBox="1"/>
              <p:nvPr/>
            </p:nvSpPr>
            <p:spPr>
              <a:xfrm>
                <a:off x="579185" y="2263163"/>
                <a:ext cx="5731497" cy="3998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kern="100" dirty="0">
                    <a:latin typeface="+mj-lt"/>
                    <a:ea typeface="Aptos" panose="020B0004020202020204" pitchFamily="34" charset="0"/>
                    <a:cs typeface="Arial" panose="020B0604020202020204" pitchFamily="34" charset="0"/>
                  </a:rPr>
                  <a:t>Elementary, first order, reaction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kern="100"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A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GB" i="1" kern="100"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a:rPr lang="en-US" i="1" kern="100"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en-US" kern="100"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B</m:t>
                      </m:r>
                    </m:oMath>
                  </m:oMathPara>
                </a14:m>
                <a:endParaRPr lang="en-GB" kern="1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buNone/>
                </a:pPr>
                <a:endParaRPr lang="en-GB" kern="1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kern="100" dirty="0"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First-order integrated rate equation</a:t>
                </a:r>
                <a:endParaRPr lang="en-GB" kern="1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kern="100"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 kern="100"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kern="100"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e>
                          </m:d>
                        </m:e>
                        <m:sub>
                          <m:r>
                            <a:rPr lang="en-US" i="1" kern="100"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i="1" kern="100"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i="1" kern="100"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 kern="100"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kern="100"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e>
                          </m:d>
                        </m:e>
                        <m:sub>
                          <m:r>
                            <a:rPr lang="en-US" i="1" kern="100"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GB" i="1" kern="100"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kern="100"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r>
                            <a:rPr lang="en-US" i="1" kern="100"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(−</m:t>
                          </m:r>
                          <m:r>
                            <a:rPr lang="en-US" i="1" kern="100"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𝑘𝑡</m:t>
                          </m:r>
                          <m:r>
                            <a:rPr lang="en-US" i="1" kern="100"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kern="1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buNone/>
                </a:pPr>
                <a:endParaRPr lang="en-GB" kern="1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GB" kern="100" dirty="0"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Model parameters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100"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kern="100"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kern="100"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e>
                          </m:d>
                        </m:e>
                        <m:sub>
                          <m:r>
                            <a:rPr lang="en-US" i="1" kern="100"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i="1" kern="100"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US" kern="100"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mol</m:t>
                      </m:r>
                      <m:r>
                        <a:rPr lang="en-US" i="1" kern="100"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i="1" kern="100"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kern="100"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dm</m:t>
                          </m:r>
                        </m:e>
                        <m:sup>
                          <m:r>
                            <a:rPr lang="en-US" kern="100"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kern="1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100"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i="1" kern="100"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 1 </m:t>
                      </m:r>
                      <m:sSup>
                        <m:sSupPr>
                          <m:ctrlPr>
                            <a:rPr lang="en-GB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p>
                          <m:r>
                            <a:rPr lang="en-US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US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m:rPr>
                          <m:sty m:val="p"/>
                        </m:rPr>
                        <a:rPr lang="en-US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or</m:t>
                      </m:r>
                      <m:r>
                        <a:rPr lang="en-US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</m:t>
                      </m:r>
                      <m:r>
                        <a:rPr lang="en-US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 </m:t>
                      </m:r>
                      <m:sSup>
                        <m:sSupPr>
                          <m:ctrlPr>
                            <a:rPr lang="en-GB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p>
                          <m:r>
                            <a:rPr lang="en-US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kern="1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3FD8DD-B5EB-96D3-1B0D-F42FA9272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85" y="2263163"/>
                <a:ext cx="5731497" cy="3998531"/>
              </a:xfrm>
              <a:prstGeom prst="rect">
                <a:avLst/>
              </a:prstGeom>
              <a:blipFill>
                <a:blip r:embed="rId2"/>
                <a:stretch>
                  <a:fillRect l="-851" t="-3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4078048C-D3EA-7C44-C1CD-29DC0EBCC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709" y="2222696"/>
            <a:ext cx="4047700" cy="353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87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1_Office Theme">
  <a:themeElements>
    <a:clrScheme name="Core Bath palette 1">
      <a:dk1>
        <a:srgbClr val="000000"/>
      </a:dk1>
      <a:lt1>
        <a:srgbClr val="FFFFFF"/>
      </a:lt1>
      <a:dk2>
        <a:srgbClr val="0E2841"/>
      </a:dk2>
      <a:lt2>
        <a:srgbClr val="FEFFFF"/>
      </a:lt2>
      <a:accent1>
        <a:srgbClr val="012C5B"/>
      </a:accent1>
      <a:accent2>
        <a:srgbClr val="62FFD9"/>
      </a:accent2>
      <a:accent3>
        <a:srgbClr val="33B8B9"/>
      </a:accent3>
      <a:accent4>
        <a:srgbClr val="0093D9"/>
      </a:accent4>
      <a:accent5>
        <a:srgbClr val="EB4F38"/>
      </a:accent5>
      <a:accent6>
        <a:srgbClr val="FAB92E"/>
      </a:accent6>
      <a:hlink>
        <a:srgbClr val="0800FF"/>
      </a:hlink>
      <a:folHlink>
        <a:srgbClr val="98007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t="-16631"/>
          </a:stretch>
        </a:blip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oB core template_16.9_2025_v2.9 - accessible version" id="{EEE84C11-6D92-0143-A2BD-04A28156228C}" vid="{A31241C2-76F2-634B-A5C9-98B24BA59D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C6F0F12D134489E3DD591A2EC661B" ma:contentTypeVersion="12" ma:contentTypeDescription="Create a new document." ma:contentTypeScope="" ma:versionID="8a87ac599c3139f18a5771db174e2f14">
  <xsd:schema xmlns:xsd="http://www.w3.org/2001/XMLSchema" xmlns:xs="http://www.w3.org/2001/XMLSchema" xmlns:p="http://schemas.microsoft.com/office/2006/metadata/properties" xmlns:ns2="67bdaf98-8073-444a-a7b0-7bfae5722741" xmlns:ns3="c7289542-0e54-4855-aa2f-f04f1f112527" targetNamespace="http://schemas.microsoft.com/office/2006/metadata/properties" ma:root="true" ma:fieldsID="c0b46765a0f2361eacb1771ef169f159" ns2:_="" ns3:_="">
    <xsd:import namespace="67bdaf98-8073-444a-a7b0-7bfae5722741"/>
    <xsd:import namespace="c7289542-0e54-4855-aa2f-f04f1f1125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daf98-8073-444a-a7b0-7bfae57227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5693718-8356-48ba-866a-85db3a9efc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89542-0e54-4855-aa2f-f04f1f11252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de5aa16-c708-42dd-a509-d557cdab6bed}" ma:internalName="TaxCatchAll" ma:showField="CatchAllData" ma:web="c7289542-0e54-4855-aa2f-f04f1f1125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289542-0e54-4855-aa2f-f04f1f112527" xsi:nil="true"/>
    <lcf76f155ced4ddcb4097134ff3c332f xmlns="67bdaf98-8073-444a-a7b0-7bfae572274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793747-294F-4B01-96E0-954FDDDED9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bdaf98-8073-444a-a7b0-7bfae5722741"/>
    <ds:schemaRef ds:uri="c7289542-0e54-4855-aa2f-f04f1f1125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6102BD-297F-403B-AEE7-439944C19F18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67bdaf98-8073-444a-a7b0-7bfae5722741"/>
    <ds:schemaRef ds:uri="http://purl.org/dc/elements/1.1/"/>
    <ds:schemaRef ds:uri="c7289542-0e54-4855-aa2f-f04f1f11252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DB86167-A52B-49D4-BBEF-A910012386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36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Cambria Math</vt:lpstr>
      <vt:lpstr>Noto Sans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Box</dc:creator>
  <cp:lastModifiedBy>Jon Kragskow</cp:lastModifiedBy>
  <cp:revision>7</cp:revision>
  <dcterms:created xsi:type="dcterms:W3CDTF">2025-07-03T15:50:09Z</dcterms:created>
  <dcterms:modified xsi:type="dcterms:W3CDTF">2026-03-04T11:54:16Z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0x010100DD1C6F0F12D134489E3DD591A2EC661B</vt:lpwstr>
  </property>
  <property fmtid="{D5CDD505-2E9C-101B-9397-08002B2CF9AE}" pid="3" name="MediaServiceImageTags">
    <vt:lpwstr/>
  </property>
</Properties>
</file>